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9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614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916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829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873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425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797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873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742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747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925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9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38473-8E52-4BA8-B4A0-F8C9C6A2CCDE}" type="datetimeFigureOut">
              <a:rPr lang="en-CA" smtClean="0"/>
              <a:t>2024-01-26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F4A7F-98B3-4990-9D2A-A85DB7562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369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hyperlink" Target="mailto:hopeipf@hli.ubc.ca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https://bcpsqc.ca/wp-content/uploads/2018/02/interior-health.png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8520" y="908720"/>
            <a:ext cx="9433048" cy="51125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206084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1010444"/>
            <a:ext cx="892899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RESEARCH PARTICIPANTS NEEDED</a:t>
            </a:r>
          </a:p>
          <a:p>
            <a:pPr algn="ctr"/>
            <a:endParaRPr lang="en-CA" sz="1000" b="1" dirty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CA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ARE</a:t>
            </a:r>
            <a:r>
              <a:rPr lang="en-CA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CA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</a:t>
            </a:r>
            <a:r>
              <a:rPr lang="en-CA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CA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RECENTLY DIAGNOSED WITH </a:t>
            </a:r>
          </a:p>
          <a:p>
            <a:pPr algn="ctr"/>
            <a:r>
              <a:rPr lang="en-CA" sz="28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IDIOPATHIC PULMONARY FIBROSIS </a:t>
            </a:r>
            <a:r>
              <a:rPr lang="en-CA" sz="2800" b="1" dirty="0">
                <a:solidFill>
                  <a:srgbClr val="C00000"/>
                </a:solidFill>
                <a:latin typeface="+mj-lt"/>
                <a:cs typeface="Aharoni" panose="02010803020104030203" pitchFamily="2" charset="-79"/>
              </a:rPr>
              <a:t>(</a:t>
            </a:r>
            <a:r>
              <a:rPr lang="en-CA" sz="28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IPF</a:t>
            </a:r>
            <a:r>
              <a:rPr lang="en-CA" sz="2800" b="1" dirty="0">
                <a:solidFill>
                  <a:srgbClr val="C00000"/>
                </a:solidFill>
                <a:latin typeface="+mj-lt"/>
                <a:cs typeface="Aharoni" panose="02010803020104030203" pitchFamily="2" charset="-79"/>
              </a:rPr>
              <a:t>)</a:t>
            </a:r>
            <a:r>
              <a:rPr lang="en-CA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CA" sz="4000" b="1" dirty="0">
              <a:solidFill>
                <a:schemeClr val="tx1">
                  <a:lumMod val="50000"/>
                  <a:lumOff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902292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may be eligible for a </a:t>
            </a:r>
            <a:r>
              <a:rPr lang="en-CA" sz="1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NATIONAL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CA" sz="1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RESEARCH STUDY 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 the effect of supplemental oxygen while receiving pulmonary exercise training for people with IPF. </a:t>
            </a:r>
            <a:r>
              <a:rPr lang="en-CA" sz="1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HOPE-IPF study 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is lead by Dr. Chris Ryerson and Dr. Jordan Guenette out of St. Paul’s Hospital. </a:t>
            </a:r>
          </a:p>
          <a:p>
            <a:endParaRPr lang="en-CA" sz="1400" dirty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CA" sz="1400" dirty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 part of this study you would complete a clinically routine </a:t>
            </a:r>
            <a:r>
              <a:rPr lang="en-C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week cardiopulmonary exercise training on a stationary bike (</a:t>
            </a:r>
            <a:r>
              <a:rPr lang="en-C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sessions/week – </a:t>
            </a:r>
            <a:r>
              <a:rPr lang="en-C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 each), receiving supplemental oxygen through a breathing mask or regular air. Additionally there are visits before starting, </a:t>
            </a:r>
            <a:r>
              <a:rPr lang="en-C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months and </a:t>
            </a:r>
            <a:r>
              <a:rPr lang="en-C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months after completing training where you will be asked to ride the stationary bike as long as possible (</a:t>
            </a:r>
            <a:r>
              <a:rPr lang="en-C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12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 total).</a:t>
            </a:r>
          </a:p>
          <a:p>
            <a:endParaRPr lang="en-CA" sz="1200" dirty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CA" sz="1200" dirty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If interested in participating, please contact a HOPE-IPF coordinator at </a:t>
            </a:r>
            <a:r>
              <a:rPr lang="en-C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604-682-2344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x. </a:t>
            </a:r>
            <a:r>
              <a:rPr lang="en-C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64888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or at 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hopeipf@hli.ubc.ca</a:t>
            </a:r>
            <a:r>
              <a:rPr lang="en-CA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for more information.</a:t>
            </a: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6093296"/>
            <a:ext cx="4286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Related image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13412" r="6015" b="11656"/>
          <a:stretch>
            <a:fillRect/>
          </a:stretch>
        </p:blipFill>
        <p:spPr bwMode="auto">
          <a:xfrm>
            <a:off x="2065834" y="6102623"/>
            <a:ext cx="12382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VCH_3L-2C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/>
          <a:stretch>
            <a:fillRect/>
          </a:stretch>
        </p:blipFill>
        <p:spPr bwMode="auto">
          <a:xfrm>
            <a:off x="4490406" y="6093296"/>
            <a:ext cx="12668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940" y="6093296"/>
            <a:ext cx="13335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596995" y="5764614"/>
            <a:ext cx="158351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" dirty="0"/>
              <a:t>HOPE-IPF Poster, Version 1.0 – 29-Aug-2019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8"/>
          <a:srcRect l="43812" r="25303"/>
          <a:stretch/>
        </p:blipFill>
        <p:spPr>
          <a:xfrm>
            <a:off x="7919712" y="94743"/>
            <a:ext cx="936104" cy="45300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452320" y="40466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>
                <a:solidFill>
                  <a:schemeClr val="tx2"/>
                </a:solidFill>
                <a:latin typeface="Tw Cen MT Condensed" panose="020B0606020104020203" pitchFamily="34" charset="0"/>
                <a:ea typeface="Batang" panose="02030600000101010101" pitchFamily="18" charset="-127"/>
              </a:rPr>
              <a:t>HOPE-IPF </a:t>
            </a:r>
          </a:p>
        </p:txBody>
      </p:sp>
    </p:spTree>
    <p:extLst>
      <p:ext uri="{BB962C8B-B14F-4D97-AF65-F5344CB8AC3E}">
        <p14:creationId xmlns:p14="http://schemas.microsoft.com/office/powerpoint/2010/main" val="330945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170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UI Gothic</vt:lpstr>
      <vt:lpstr>Aharoni</vt:lpstr>
      <vt:lpstr>Arial</vt:lpstr>
      <vt:lpstr>Calibri</vt:lpstr>
      <vt:lpstr>Tw Cen MT Condensed</vt:lpstr>
      <vt:lpstr>Office Theme</vt:lpstr>
      <vt:lpstr>PowerPoint Presentation</vt:lpstr>
    </vt:vector>
  </TitlesOfParts>
  <Company>Health Shared Services 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Rocheleau, Genevieve [PH]</dc:creator>
  <cp:lastModifiedBy>Lynda Lazosky [BTRG]</cp:lastModifiedBy>
  <cp:revision>21</cp:revision>
  <cp:lastPrinted>2019-08-22T18:15:41Z</cp:lastPrinted>
  <dcterms:created xsi:type="dcterms:W3CDTF">2019-08-20T22:23:45Z</dcterms:created>
  <dcterms:modified xsi:type="dcterms:W3CDTF">2024-01-27T00:05:04Z</dcterms:modified>
</cp:coreProperties>
</file>